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57" r:id="rId4"/>
    <p:sldId id="274" r:id="rId5"/>
    <p:sldId id="275" r:id="rId6"/>
    <p:sldId id="276" r:id="rId7"/>
    <p:sldId id="277" r:id="rId8"/>
    <p:sldId id="258" r:id="rId9"/>
    <p:sldId id="259" r:id="rId10"/>
    <p:sldId id="278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C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53D6C8-4CF1-45B9-AA33-1137282291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5BB43E9-C773-411B-9F21-6266A92650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EE32C6-4E9D-4355-9C6A-50DE78BB0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BAFE4-3820-4E03-A8B7-CD374DB00FE5}" type="datetimeFigureOut">
              <a:rPr lang="es-PE" smtClean="0"/>
              <a:t>20/09/2026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0AA714-F22F-4C08-9113-5D5BC3C93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54FDAF-D240-4320-BA9A-24584E6C3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E0019-8539-4854-A27D-58F6C153A4D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58159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B068AE-49E2-4739-9F3C-BEE119FD0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016A3D2-3E70-48A6-9C90-E51948A09A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E0654E3-55FE-4F21-85F5-487371FB0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BAFE4-3820-4E03-A8B7-CD374DB00FE5}" type="datetimeFigureOut">
              <a:rPr lang="es-PE" smtClean="0"/>
              <a:t>20/09/2026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CC8E99-8031-4A05-8045-BBE7487FA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FC613C-057F-48C9-852F-C99584DD5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E0019-8539-4854-A27D-58F6C153A4D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95679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344B43-E277-4D64-9C03-C3E5795AD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BDE7BF8-62FD-423F-899A-DDFD16C703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7427ED3-F6E3-47E6-B6A3-9B6D00242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BAFE4-3820-4E03-A8B7-CD374DB00FE5}" type="datetimeFigureOut">
              <a:rPr lang="es-PE" smtClean="0"/>
              <a:t>20/09/2026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719F39-8493-4B82-991A-66E074C28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9EB077A-7FA9-4408-9945-6A696238E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E0019-8539-4854-A27D-58F6C153A4D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751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49D49E-8B4C-472D-92B2-C701CAC0A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898D24-BEC0-4F2D-874D-DE08D98D62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157BBA7-625F-4F4A-A23E-B6C3792B41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25665EE-FCC7-4A82-95AE-4D0C8E451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BAFE4-3820-4E03-A8B7-CD374DB00FE5}" type="datetimeFigureOut">
              <a:rPr lang="es-PE" smtClean="0"/>
              <a:t>20/09/2026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9D6A762-245F-4F11-999A-EEA0028AA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5609FC2-BC90-4C1E-9B1B-08539EBF4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E0019-8539-4854-A27D-58F6C153A4D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09507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430963-CB19-4F98-A977-FC547ADA0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E7EAA9E-0500-4B59-B97E-0146426387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F58DC0-71DF-4C27-90A7-3A0F7161F6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EEB8F1B-B3FA-470B-80FA-0EFA4EA8F1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7AAB101-40BF-4FAE-9CF4-87CBE9502B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3F319EA-2C2C-4581-ABF7-0D6D483D1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BAFE4-3820-4E03-A8B7-CD374DB00FE5}" type="datetimeFigureOut">
              <a:rPr lang="es-PE" smtClean="0"/>
              <a:t>20/09/2026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59F9D79-0EE6-4A99-9DF1-7886D0371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8C2E9A3-AEBD-46D0-9E88-01E88FB3A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E0019-8539-4854-A27D-58F6C153A4D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69996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50242E-4C05-4AE6-8024-2519B39D1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1F2D2AA-4AF3-40A9-8FB9-A63E4469D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BAFE4-3820-4E03-A8B7-CD374DB00FE5}" type="datetimeFigureOut">
              <a:rPr lang="es-PE" smtClean="0"/>
              <a:t>20/09/2026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AFECFBF-983F-433B-887A-43C0E227B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48AF8BA-2153-4310-9FD5-998CE61D5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E0019-8539-4854-A27D-58F6C153A4D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74371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2525C47-140C-4563-AFBD-0E1612422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BAFE4-3820-4E03-A8B7-CD374DB00FE5}" type="datetimeFigureOut">
              <a:rPr lang="es-PE" smtClean="0"/>
              <a:t>20/09/2026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B4A188F-7292-4534-A7AF-E06C89CF2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E2D9050-3BE4-49E4-8ABE-0FDA8EA9A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E0019-8539-4854-A27D-58F6C153A4D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79567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1D7ADF-9DCA-43BE-9124-EEBA93411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B6C2B7-7A97-4895-BEB0-24C339758E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340A3A-A11B-4D3B-8698-EE9CA03FAB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2B67D40-0FD6-4E77-850D-BF839C165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BAFE4-3820-4E03-A8B7-CD374DB00FE5}" type="datetimeFigureOut">
              <a:rPr lang="es-PE" smtClean="0"/>
              <a:t>20/09/2026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724FE94-CD26-4701-B1C8-09AAD1C77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704D5CF-D74B-456E-BA2C-7FFC8974F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E0019-8539-4854-A27D-58F6C153A4D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68573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7BBD08-65FA-4B74-9A38-3B6361328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FC2A15A-3659-4563-8FAA-4B15EC47BA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3B4F874-13BD-4566-9E83-59DB39B5A6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4E7379B-0246-45FD-BB16-9009028EE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BAFE4-3820-4E03-A8B7-CD374DB00FE5}" type="datetimeFigureOut">
              <a:rPr lang="es-PE" smtClean="0"/>
              <a:t>20/09/2026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6105BDB-1247-4743-8C36-3D8BE973E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A006D57-B257-4830-A508-7B507CEB9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E0019-8539-4854-A27D-58F6C153A4D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66170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4940FC-D662-4E78-8590-56DFDE84D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9D1584F-A926-42E1-98DC-026D4B7771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91E8297-A75D-4820-A250-BB02808BE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BAFE4-3820-4E03-A8B7-CD374DB00FE5}" type="datetimeFigureOut">
              <a:rPr lang="es-PE" smtClean="0"/>
              <a:t>20/09/2026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E7AB2A-F295-4D46-B4C7-315BD3BA5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7D71708-8DE4-4CBD-85C1-D1E30B229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E0019-8539-4854-A27D-58F6C153A4D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98025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5536E6C-8278-4D36-806F-0608FD00F4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548614D-42E4-41F5-B99D-4D9CC63475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18763CF-1916-4901-B7C0-5966B429C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BAFE4-3820-4E03-A8B7-CD374DB00FE5}" type="datetimeFigureOut">
              <a:rPr lang="es-PE" smtClean="0"/>
              <a:t>20/09/2026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582BF0-88F0-47D6-B08C-943FCE1A3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9B0EB12-EAEA-44C3-A84F-F4D3F1451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E0019-8539-4854-A27D-58F6C153A4D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67597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EEC3E0-5E4B-4067-BD04-0108A6E50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4A2DA7A-D6B9-495E-AA31-135A2F15E3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BEE697-ABEC-4D22-9F74-08D1064ED0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BAFE4-3820-4E03-A8B7-CD374DB00FE5}" type="datetimeFigureOut">
              <a:rPr lang="es-PE" smtClean="0"/>
              <a:t>20/09/2026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6B9FA0-29F5-4CD3-8F2D-F75639CA7A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49D4550-0880-43EE-96B7-7CB6DE799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4E0019-8539-4854-A27D-58F6C153A4D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99797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4290C688-B483-4B7E-9CD5-5ADE68C17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7630"/>
            <a:ext cx="10368951" cy="6490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524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DA2E9AA8-2617-AB1C-EE99-5F3A3E374579}"/>
              </a:ext>
            </a:extLst>
          </p:cNvPr>
          <p:cNvSpPr txBox="1"/>
          <p:nvPr/>
        </p:nvSpPr>
        <p:spPr>
          <a:xfrm>
            <a:off x="3631480" y="1036446"/>
            <a:ext cx="49290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4000" b="1" dirty="0"/>
              <a:t>Preliminares del juego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8B80F0C-6BDF-126A-3517-65998610FB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769" t="56226" r="17217" b="31321"/>
          <a:stretch/>
        </p:blipFill>
        <p:spPr>
          <a:xfrm>
            <a:off x="1136855" y="2909458"/>
            <a:ext cx="9918291" cy="10524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E7DF572-6740-3734-F1BB-D86685630D95}"/>
              </a:ext>
            </a:extLst>
          </p:cNvPr>
          <p:cNvSpPr txBox="1"/>
          <p:nvPr/>
        </p:nvSpPr>
        <p:spPr>
          <a:xfrm>
            <a:off x="4658941" y="1542789"/>
            <a:ext cx="28741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PE" sz="3200" b="1" i="1" dirty="0"/>
              <a:t>¿Qué es el PV4?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216A37-B2FC-7C53-488E-F3E6519431AC}"/>
              </a:ext>
            </a:extLst>
          </p:cNvPr>
          <p:cNvSpPr txBox="1"/>
          <p:nvPr/>
        </p:nvSpPr>
        <p:spPr>
          <a:xfrm>
            <a:off x="3112357" y="4365652"/>
            <a:ext cx="59672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400" b="1" i="1" dirty="0"/>
              <a:t>El PV4 es la suma de los puntos generados de manera personal (compras o ventas) en la semana en curso más las 3 anteriores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9416772-BA4E-A958-F90F-1B68141ACC31}"/>
              </a:ext>
            </a:extLst>
          </p:cNvPr>
          <p:cNvSpPr/>
          <p:nvPr/>
        </p:nvSpPr>
        <p:spPr>
          <a:xfrm>
            <a:off x="7199793" y="2779979"/>
            <a:ext cx="1360729" cy="82562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FA0C1C3-5E6D-12F1-FB96-EAA0206CDE39}"/>
              </a:ext>
            </a:extLst>
          </p:cNvPr>
          <p:cNvSpPr/>
          <p:nvPr/>
        </p:nvSpPr>
        <p:spPr>
          <a:xfrm>
            <a:off x="4850677" y="2779979"/>
            <a:ext cx="4929042" cy="825624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Signo de multiplicación 8">
            <a:extLst>
              <a:ext uri="{FF2B5EF4-FFF2-40B4-BE49-F238E27FC236}">
                <a16:creationId xmlns:a16="http://schemas.microsoft.com/office/drawing/2014/main" id="{69E0F2DA-EAEE-BB5A-5DDE-0D123E1B8116}"/>
              </a:ext>
            </a:extLst>
          </p:cNvPr>
          <p:cNvSpPr/>
          <p:nvPr/>
        </p:nvSpPr>
        <p:spPr>
          <a:xfrm>
            <a:off x="3848092" y="2735591"/>
            <a:ext cx="914400" cy="914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46553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2E593BD-5D18-4EEF-9111-2D75CCB904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190"/>
            <a:ext cx="12192000" cy="673962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20F014CE-24CA-B867-E117-6643CAD124E8}"/>
              </a:ext>
            </a:extLst>
          </p:cNvPr>
          <p:cNvSpPr/>
          <p:nvPr/>
        </p:nvSpPr>
        <p:spPr>
          <a:xfrm>
            <a:off x="8409062" y="5751320"/>
            <a:ext cx="2409914" cy="256373"/>
          </a:xfrm>
          <a:prstGeom prst="rect">
            <a:avLst/>
          </a:prstGeom>
          <a:solidFill>
            <a:srgbClr val="DCEC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99191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B7C67E89-61EC-A596-8870-DF602F4F7AEE}"/>
              </a:ext>
            </a:extLst>
          </p:cNvPr>
          <p:cNvSpPr txBox="1"/>
          <p:nvPr/>
        </p:nvSpPr>
        <p:spPr>
          <a:xfrm>
            <a:off x="4730498" y="669956"/>
            <a:ext cx="27310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EL BONO PRO1</a:t>
            </a:r>
            <a:endParaRPr lang="es-PE" sz="3200" b="1" dirty="0">
              <a:solidFill>
                <a:srgbClr val="0070C0"/>
              </a:solidFill>
            </a:endParaRP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579CD44C-769F-65A2-8E3B-B940985B8EE2}"/>
              </a:ext>
            </a:extLst>
          </p:cNvPr>
          <p:cNvGraphicFramePr>
            <a:graphicFrameLocks noGrp="1"/>
          </p:cNvGraphicFramePr>
          <p:nvPr/>
        </p:nvGraphicFramePr>
        <p:xfrm>
          <a:off x="1597433" y="1771973"/>
          <a:ext cx="1996792" cy="370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99198">
                  <a:extLst>
                    <a:ext uri="{9D8B030D-6E8A-4147-A177-3AD203B41FA5}">
                      <a16:colId xmlns:a16="http://schemas.microsoft.com/office/drawing/2014/main" val="3385037468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1122460991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3570897261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112081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2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3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4</a:t>
                      </a:r>
                      <a:endParaRPr lang="es-P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413134"/>
                  </a:ext>
                </a:extLst>
              </a:tr>
            </a:tbl>
          </a:graphicData>
        </a:graphic>
      </p:graphicFrame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477A68DA-9087-005B-65CA-EE252713D73B}"/>
              </a:ext>
            </a:extLst>
          </p:cNvPr>
          <p:cNvGraphicFramePr>
            <a:graphicFrameLocks noGrp="1"/>
          </p:cNvGraphicFramePr>
          <p:nvPr/>
        </p:nvGraphicFramePr>
        <p:xfrm>
          <a:off x="3961920" y="1771973"/>
          <a:ext cx="1996792" cy="370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99198">
                  <a:extLst>
                    <a:ext uri="{9D8B030D-6E8A-4147-A177-3AD203B41FA5}">
                      <a16:colId xmlns:a16="http://schemas.microsoft.com/office/drawing/2014/main" val="3385037468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1122460991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3570897261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112081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5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6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7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8</a:t>
                      </a:r>
                      <a:endParaRPr lang="es-P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413134"/>
                  </a:ext>
                </a:extLst>
              </a:tr>
            </a:tbl>
          </a:graphicData>
        </a:graphic>
      </p:graphicFrame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8E337C95-45B5-81DD-A348-4B72B014063F}"/>
              </a:ext>
            </a:extLst>
          </p:cNvPr>
          <p:cNvGraphicFramePr>
            <a:graphicFrameLocks noGrp="1"/>
          </p:cNvGraphicFramePr>
          <p:nvPr/>
        </p:nvGraphicFramePr>
        <p:xfrm>
          <a:off x="6326407" y="1763603"/>
          <a:ext cx="1996792" cy="370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99198">
                  <a:extLst>
                    <a:ext uri="{9D8B030D-6E8A-4147-A177-3AD203B41FA5}">
                      <a16:colId xmlns:a16="http://schemas.microsoft.com/office/drawing/2014/main" val="3385037468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1122460991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3570897261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112081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9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10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11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12</a:t>
                      </a:r>
                      <a:endParaRPr lang="es-P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413134"/>
                  </a:ext>
                </a:extLst>
              </a:tr>
            </a:tbl>
          </a:graphicData>
        </a:graphic>
      </p:graphicFrame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4AF64CEB-899F-4D15-F7ED-7C315725F04D}"/>
              </a:ext>
            </a:extLst>
          </p:cNvPr>
          <p:cNvGraphicFramePr>
            <a:graphicFrameLocks noGrp="1"/>
          </p:cNvGraphicFramePr>
          <p:nvPr/>
        </p:nvGraphicFramePr>
        <p:xfrm>
          <a:off x="8685795" y="1763603"/>
          <a:ext cx="1996792" cy="370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99198">
                  <a:extLst>
                    <a:ext uri="{9D8B030D-6E8A-4147-A177-3AD203B41FA5}">
                      <a16:colId xmlns:a16="http://schemas.microsoft.com/office/drawing/2014/main" val="3385037468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1122460991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3570897261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112081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13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14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15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16</a:t>
                      </a:r>
                      <a:endParaRPr lang="es-P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413134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3965A84D-C18D-EA15-2710-35B73CAD1CC1}"/>
              </a:ext>
            </a:extLst>
          </p:cNvPr>
          <p:cNvGraphicFramePr>
            <a:graphicFrameLocks noGrp="1"/>
          </p:cNvGraphicFramePr>
          <p:nvPr/>
        </p:nvGraphicFramePr>
        <p:xfrm>
          <a:off x="1597433" y="2434489"/>
          <a:ext cx="1996792" cy="370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99198">
                  <a:extLst>
                    <a:ext uri="{9D8B030D-6E8A-4147-A177-3AD203B41FA5}">
                      <a16:colId xmlns:a16="http://schemas.microsoft.com/office/drawing/2014/main" val="3385037468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1122460991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3570897261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112081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17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18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19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20</a:t>
                      </a:r>
                      <a:endParaRPr lang="es-P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413134"/>
                  </a:ext>
                </a:extLst>
              </a:tr>
            </a:tbl>
          </a:graphicData>
        </a:graphic>
      </p:graphicFrame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62638256-6268-F00C-D760-B0AEFA04FBE2}"/>
              </a:ext>
            </a:extLst>
          </p:cNvPr>
          <p:cNvGraphicFramePr>
            <a:graphicFrameLocks noGrp="1"/>
          </p:cNvGraphicFramePr>
          <p:nvPr/>
        </p:nvGraphicFramePr>
        <p:xfrm>
          <a:off x="3961920" y="2434489"/>
          <a:ext cx="1996792" cy="370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99198">
                  <a:extLst>
                    <a:ext uri="{9D8B030D-6E8A-4147-A177-3AD203B41FA5}">
                      <a16:colId xmlns:a16="http://schemas.microsoft.com/office/drawing/2014/main" val="3385037468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1122460991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3570897261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112081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21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22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23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24</a:t>
                      </a:r>
                      <a:endParaRPr lang="es-P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413134"/>
                  </a:ext>
                </a:extLst>
              </a:tr>
            </a:tbl>
          </a:graphicData>
        </a:graphic>
      </p:graphicFrame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36FAFE7A-F7D0-6F58-DC59-BD43A41072D6}"/>
              </a:ext>
            </a:extLst>
          </p:cNvPr>
          <p:cNvGraphicFramePr>
            <a:graphicFrameLocks noGrp="1"/>
          </p:cNvGraphicFramePr>
          <p:nvPr/>
        </p:nvGraphicFramePr>
        <p:xfrm>
          <a:off x="6326407" y="2426119"/>
          <a:ext cx="1996792" cy="370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99198">
                  <a:extLst>
                    <a:ext uri="{9D8B030D-6E8A-4147-A177-3AD203B41FA5}">
                      <a16:colId xmlns:a16="http://schemas.microsoft.com/office/drawing/2014/main" val="3385037468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1122460991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3570897261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112081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25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26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27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28</a:t>
                      </a:r>
                      <a:endParaRPr lang="es-P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413134"/>
                  </a:ext>
                </a:extLst>
              </a:tr>
            </a:tbl>
          </a:graphicData>
        </a:graphic>
      </p:graphicFrame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6B8EFCAF-C05B-B573-FE31-BC950127FF6A}"/>
              </a:ext>
            </a:extLst>
          </p:cNvPr>
          <p:cNvGraphicFramePr>
            <a:graphicFrameLocks noGrp="1"/>
          </p:cNvGraphicFramePr>
          <p:nvPr/>
        </p:nvGraphicFramePr>
        <p:xfrm>
          <a:off x="8685795" y="2426119"/>
          <a:ext cx="1996792" cy="370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99198">
                  <a:extLst>
                    <a:ext uri="{9D8B030D-6E8A-4147-A177-3AD203B41FA5}">
                      <a16:colId xmlns:a16="http://schemas.microsoft.com/office/drawing/2014/main" val="3385037468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1122460991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3570897261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112081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29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30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31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32</a:t>
                      </a:r>
                      <a:endParaRPr lang="es-P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413134"/>
                  </a:ext>
                </a:extLst>
              </a:tr>
            </a:tbl>
          </a:graphicData>
        </a:graphic>
      </p:graphicFrame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B50075A4-96FF-6A50-73CE-4E3CC0D01449}"/>
              </a:ext>
            </a:extLst>
          </p:cNvPr>
          <p:cNvGraphicFramePr>
            <a:graphicFrameLocks noGrp="1"/>
          </p:cNvGraphicFramePr>
          <p:nvPr/>
        </p:nvGraphicFramePr>
        <p:xfrm>
          <a:off x="1597433" y="3105375"/>
          <a:ext cx="1996792" cy="370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99198">
                  <a:extLst>
                    <a:ext uri="{9D8B030D-6E8A-4147-A177-3AD203B41FA5}">
                      <a16:colId xmlns:a16="http://schemas.microsoft.com/office/drawing/2014/main" val="3385037468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1122460991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3570897261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112081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33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34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35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36</a:t>
                      </a:r>
                      <a:endParaRPr lang="es-P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413134"/>
                  </a:ext>
                </a:extLst>
              </a:tr>
            </a:tbl>
          </a:graphicData>
        </a:graphic>
      </p:graphicFrame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C24F2943-FBF9-3615-A482-3965F4ED6223}"/>
              </a:ext>
            </a:extLst>
          </p:cNvPr>
          <p:cNvGraphicFramePr>
            <a:graphicFrameLocks noGrp="1"/>
          </p:cNvGraphicFramePr>
          <p:nvPr/>
        </p:nvGraphicFramePr>
        <p:xfrm>
          <a:off x="3961920" y="3105375"/>
          <a:ext cx="1996792" cy="370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99198">
                  <a:extLst>
                    <a:ext uri="{9D8B030D-6E8A-4147-A177-3AD203B41FA5}">
                      <a16:colId xmlns:a16="http://schemas.microsoft.com/office/drawing/2014/main" val="3385037468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1122460991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3570897261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112081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37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38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39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40</a:t>
                      </a:r>
                      <a:endParaRPr lang="es-P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413134"/>
                  </a:ext>
                </a:extLst>
              </a:tr>
            </a:tbl>
          </a:graphicData>
        </a:graphic>
      </p:graphicFrame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47463BD0-6EE5-725B-E379-A788DBFF969C}"/>
              </a:ext>
            </a:extLst>
          </p:cNvPr>
          <p:cNvGraphicFramePr>
            <a:graphicFrameLocks noGrp="1"/>
          </p:cNvGraphicFramePr>
          <p:nvPr/>
        </p:nvGraphicFramePr>
        <p:xfrm>
          <a:off x="6326407" y="3097005"/>
          <a:ext cx="1996792" cy="370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99198">
                  <a:extLst>
                    <a:ext uri="{9D8B030D-6E8A-4147-A177-3AD203B41FA5}">
                      <a16:colId xmlns:a16="http://schemas.microsoft.com/office/drawing/2014/main" val="3385037468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1122460991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3570897261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112081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41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42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43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44</a:t>
                      </a:r>
                      <a:endParaRPr lang="es-P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413134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CCD3584F-7C16-6A40-FFB0-12C94FA5E8B8}"/>
              </a:ext>
            </a:extLst>
          </p:cNvPr>
          <p:cNvGraphicFramePr>
            <a:graphicFrameLocks noGrp="1"/>
          </p:cNvGraphicFramePr>
          <p:nvPr/>
        </p:nvGraphicFramePr>
        <p:xfrm>
          <a:off x="8685795" y="3097005"/>
          <a:ext cx="1996792" cy="370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99198">
                  <a:extLst>
                    <a:ext uri="{9D8B030D-6E8A-4147-A177-3AD203B41FA5}">
                      <a16:colId xmlns:a16="http://schemas.microsoft.com/office/drawing/2014/main" val="3385037468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1122460991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3570897261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112081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45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46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47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48</a:t>
                      </a:r>
                      <a:endParaRPr lang="es-P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413134"/>
                  </a:ext>
                </a:extLst>
              </a:tr>
            </a:tbl>
          </a:graphicData>
        </a:graphic>
      </p:graphicFrame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E1FB40C0-B6FD-EF45-6B9D-98817EB98C55}"/>
              </a:ext>
            </a:extLst>
          </p:cNvPr>
          <p:cNvGraphicFramePr>
            <a:graphicFrameLocks noGrp="1"/>
          </p:cNvGraphicFramePr>
          <p:nvPr/>
        </p:nvGraphicFramePr>
        <p:xfrm>
          <a:off x="1597433" y="3777231"/>
          <a:ext cx="1996792" cy="370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99198">
                  <a:extLst>
                    <a:ext uri="{9D8B030D-6E8A-4147-A177-3AD203B41FA5}">
                      <a16:colId xmlns:a16="http://schemas.microsoft.com/office/drawing/2014/main" val="3385037468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1122460991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3570897261"/>
                    </a:ext>
                  </a:extLst>
                </a:gridCol>
                <a:gridCol w="499198">
                  <a:extLst>
                    <a:ext uri="{9D8B030D-6E8A-4147-A177-3AD203B41FA5}">
                      <a16:colId xmlns:a16="http://schemas.microsoft.com/office/drawing/2014/main" val="112081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49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50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51</a:t>
                      </a:r>
                      <a:endParaRPr lang="es-P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52</a:t>
                      </a:r>
                      <a:endParaRPr lang="es-P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413134"/>
                  </a:ext>
                </a:extLst>
              </a:tr>
            </a:tbl>
          </a:graphicData>
        </a:graphic>
      </p:graphicFrame>
      <p:sp>
        <p:nvSpPr>
          <p:cNvPr id="20" name="Rectángulo 19">
            <a:extLst>
              <a:ext uri="{FF2B5EF4-FFF2-40B4-BE49-F238E27FC236}">
                <a16:creationId xmlns:a16="http://schemas.microsoft.com/office/drawing/2014/main" id="{F156A646-B79D-F1C9-6A9E-9A2BA4A1F6D3}"/>
              </a:ext>
            </a:extLst>
          </p:cNvPr>
          <p:cNvSpPr/>
          <p:nvPr/>
        </p:nvSpPr>
        <p:spPr>
          <a:xfrm>
            <a:off x="8489133" y="2887916"/>
            <a:ext cx="2390115" cy="805758"/>
          </a:xfrm>
          <a:prstGeom prst="rect">
            <a:avLst/>
          </a:prstGeom>
          <a:noFill/>
          <a:ln w="76200">
            <a:solidFill>
              <a:srgbClr val="A02B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C2465241-2840-3A2F-DC5D-5E1DFC3FCA24}"/>
              </a:ext>
            </a:extLst>
          </p:cNvPr>
          <p:cNvSpPr txBox="1"/>
          <p:nvPr/>
        </p:nvSpPr>
        <p:spPr>
          <a:xfrm>
            <a:off x="9041482" y="3727537"/>
            <a:ext cx="12854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>
                <a:solidFill>
                  <a:srgbClr val="A02B93"/>
                </a:solidFill>
              </a:rPr>
              <a:t>500pts</a:t>
            </a:r>
            <a:endParaRPr lang="es-PE" sz="2800" b="1" dirty="0">
              <a:solidFill>
                <a:srgbClr val="A02B93"/>
              </a:solidFill>
            </a:endParaRP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851EA7F6-90AE-6A1A-7BBB-2DB944CB4287}"/>
              </a:ext>
            </a:extLst>
          </p:cNvPr>
          <p:cNvSpPr/>
          <p:nvPr/>
        </p:nvSpPr>
        <p:spPr>
          <a:xfrm>
            <a:off x="1482253" y="3586268"/>
            <a:ext cx="2390115" cy="805758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9A352BBD-D0F2-9DB2-95DA-A2FC2A3C1262}"/>
              </a:ext>
            </a:extLst>
          </p:cNvPr>
          <p:cNvSpPr txBox="1"/>
          <p:nvPr/>
        </p:nvSpPr>
        <p:spPr>
          <a:xfrm>
            <a:off x="1938421" y="4453348"/>
            <a:ext cx="14777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>
                <a:solidFill>
                  <a:srgbClr val="A02B93"/>
                </a:solidFill>
              </a:rPr>
              <a:t>1000pts</a:t>
            </a:r>
            <a:endParaRPr lang="es-PE" sz="2800" b="1" dirty="0">
              <a:solidFill>
                <a:srgbClr val="A02B93"/>
              </a:solidFill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36A745D5-7070-9CCD-2B82-FD4BDFDCB028}"/>
              </a:ext>
            </a:extLst>
          </p:cNvPr>
          <p:cNvSpPr txBox="1"/>
          <p:nvPr/>
        </p:nvSpPr>
        <p:spPr>
          <a:xfrm>
            <a:off x="4075819" y="5327649"/>
            <a:ext cx="44880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NOTA: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El Bono PRO 500 te paga 350 dólares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El Bono PRO 1k te paga 800 dólares</a:t>
            </a:r>
          </a:p>
        </p:txBody>
      </p:sp>
    </p:spTree>
    <p:extLst>
      <p:ext uri="{BB962C8B-B14F-4D97-AF65-F5344CB8AC3E}">
        <p14:creationId xmlns:p14="http://schemas.microsoft.com/office/powerpoint/2010/main" val="2115775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25" grpId="0" animBg="1"/>
      <p:bldP spid="26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58037EB-5795-B9D0-95C2-33A1E792F577}"/>
              </a:ext>
            </a:extLst>
          </p:cNvPr>
          <p:cNvSpPr txBox="1"/>
          <p:nvPr/>
        </p:nvSpPr>
        <p:spPr>
          <a:xfrm>
            <a:off x="4759932" y="669956"/>
            <a:ext cx="26721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UN REQUISITO</a:t>
            </a:r>
            <a:endParaRPr lang="es-PE" sz="3200" b="1" dirty="0">
              <a:solidFill>
                <a:srgbClr val="0070C0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864B531-CAF5-09ED-EE63-F2CC5238B1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65996"/>
            <a:ext cx="6833681" cy="4992004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B830C86-E1B8-AF8E-1114-0C7607135B7B}"/>
              </a:ext>
            </a:extLst>
          </p:cNvPr>
          <p:cNvSpPr txBox="1"/>
          <p:nvPr/>
        </p:nvSpPr>
        <p:spPr>
          <a:xfrm>
            <a:off x="3059666" y="2303280"/>
            <a:ext cx="45357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/>
              <a:t>¿Puedo tener 1 solo cliente y que él me compre todo?</a:t>
            </a:r>
            <a:endParaRPr lang="es-PE" sz="40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80D2267-0A19-43B2-2AB4-78102CBA61D9}"/>
              </a:ext>
            </a:extLst>
          </p:cNvPr>
          <p:cNvSpPr txBox="1"/>
          <p:nvPr/>
        </p:nvSpPr>
        <p:spPr>
          <a:xfrm>
            <a:off x="3059665" y="4488307"/>
            <a:ext cx="15368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/>
              <a:t>NO </a:t>
            </a:r>
            <a:r>
              <a:rPr lang="es-ES" sz="4000" b="1" dirty="0">
                <a:sym typeface="Wingdings" panose="05000000000000000000" pitchFamily="2" charset="2"/>
              </a:rPr>
              <a:t></a:t>
            </a:r>
            <a:endParaRPr lang="es-PE" sz="4000" b="1" dirty="0"/>
          </a:p>
        </p:txBody>
      </p:sp>
    </p:spTree>
    <p:extLst>
      <p:ext uri="{BB962C8B-B14F-4D97-AF65-F5344CB8AC3E}">
        <p14:creationId xmlns:p14="http://schemas.microsoft.com/office/powerpoint/2010/main" val="2919290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D1896-01AB-A6C6-9D58-F1851B6BC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67E30535-80B6-F411-7E51-867AA337CE5F}"/>
              </a:ext>
            </a:extLst>
          </p:cNvPr>
          <p:cNvSpPr txBox="1"/>
          <p:nvPr/>
        </p:nvSpPr>
        <p:spPr>
          <a:xfrm>
            <a:off x="4759932" y="669956"/>
            <a:ext cx="26721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UN REQUISITO</a:t>
            </a:r>
            <a:endParaRPr lang="es-PE" sz="3200" b="1" dirty="0">
              <a:solidFill>
                <a:srgbClr val="0070C0"/>
              </a:solidFill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8054CBBC-D27A-B7A2-CDCD-60DC04007AA5}"/>
              </a:ext>
            </a:extLst>
          </p:cNvPr>
          <p:cNvGrpSpPr/>
          <p:nvPr/>
        </p:nvGrpSpPr>
        <p:grpSpPr>
          <a:xfrm>
            <a:off x="570750" y="2051429"/>
            <a:ext cx="11050499" cy="2031677"/>
            <a:chOff x="371192" y="1254731"/>
            <a:chExt cx="13841308" cy="2544778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5A48436A-D11B-723D-EF2F-7B733EEDAF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1192" y="1254731"/>
              <a:ext cx="2544778" cy="2544778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263FC71F-4B6C-C6D6-F252-1D627DFC68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4942" y="1254731"/>
              <a:ext cx="2544778" cy="2544778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92D84C49-54BF-A9D1-EFFA-02D0FD355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97582" y="1254731"/>
              <a:ext cx="2544778" cy="2544778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00B450E4-DC7D-F6CF-ED05-F59EAADE8B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41332" y="1254731"/>
              <a:ext cx="2544778" cy="2544778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2A146F4F-2D0A-4BC9-2A39-BB3DDB50E8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23972" y="1254731"/>
              <a:ext cx="2544778" cy="2544778"/>
            </a:xfrm>
            <a:prstGeom prst="rect">
              <a:avLst/>
            </a:prstGeom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9B49FDA0-3BC4-FACF-9191-413AD19495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67722" y="1254731"/>
              <a:ext cx="2544778" cy="2544778"/>
            </a:xfrm>
            <a:prstGeom prst="rect">
              <a:avLst/>
            </a:prstGeom>
          </p:spPr>
        </p:pic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D97E931-44A7-C514-95E4-29AD08E29F6F}"/>
              </a:ext>
            </a:extLst>
          </p:cNvPr>
          <p:cNvSpPr txBox="1"/>
          <p:nvPr/>
        </p:nvSpPr>
        <p:spPr>
          <a:xfrm>
            <a:off x="2427291" y="4399978"/>
            <a:ext cx="7577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/>
              <a:t>Tener no menos de SEIS Clientes Preferentes (CP) que hayan comprado en el período no menos de 35pts</a:t>
            </a:r>
            <a:endParaRPr lang="es-PE" sz="2000" dirty="0"/>
          </a:p>
        </p:txBody>
      </p:sp>
    </p:spTree>
    <p:extLst>
      <p:ext uri="{BB962C8B-B14F-4D97-AF65-F5344CB8AC3E}">
        <p14:creationId xmlns:p14="http://schemas.microsoft.com/office/powerpoint/2010/main" val="3760507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1A07C-73CB-815A-E9DF-CD01F6028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84FE4E9-D0F4-8526-59D7-F79E120A15BF}"/>
              </a:ext>
            </a:extLst>
          </p:cNvPr>
          <p:cNvSpPr txBox="1"/>
          <p:nvPr/>
        </p:nvSpPr>
        <p:spPr>
          <a:xfrm>
            <a:off x="4759932" y="669956"/>
            <a:ext cx="26721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UN REQUISITO</a:t>
            </a:r>
            <a:endParaRPr lang="es-PE" sz="3200" b="1" dirty="0">
              <a:solidFill>
                <a:srgbClr val="0070C0"/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267FD08-7810-5A81-1FBB-1BAC1AC51175}"/>
              </a:ext>
            </a:extLst>
          </p:cNvPr>
          <p:cNvSpPr txBox="1"/>
          <p:nvPr/>
        </p:nvSpPr>
        <p:spPr>
          <a:xfrm>
            <a:off x="2288070" y="5480158"/>
            <a:ext cx="7577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/>
              <a:t>Tener no menos de DIEZ Clientes Preferentes (CP) que hayan comprado en el período no menos de 20pts</a:t>
            </a:r>
            <a:endParaRPr lang="es-PE" sz="2000" dirty="0"/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49D05EED-A729-DFDB-C3B6-18F99FDA5D24}"/>
              </a:ext>
            </a:extLst>
          </p:cNvPr>
          <p:cNvGrpSpPr/>
          <p:nvPr/>
        </p:nvGrpSpPr>
        <p:grpSpPr>
          <a:xfrm>
            <a:off x="2190799" y="1560541"/>
            <a:ext cx="7810402" cy="3330941"/>
            <a:chOff x="3406842" y="1605810"/>
            <a:chExt cx="5421987" cy="2312342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1268A1DF-76AD-D182-9293-F493AD0F85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06842" y="1605810"/>
              <a:ext cx="1189712" cy="1189712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6FC44915-A84A-B5BC-0A8D-16B632A0CA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5820" y="1605810"/>
              <a:ext cx="1189712" cy="1189712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EB8FDE04-2C81-591B-ECCF-6D6D34137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2980" y="1605810"/>
              <a:ext cx="1189712" cy="1189712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22AFA75A-0BDB-9D1A-C17C-455D5CB88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1958" y="1605810"/>
              <a:ext cx="1189712" cy="1189712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F71E4A65-09BC-4FF7-C2EA-21AA3BB600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39117" y="1605810"/>
              <a:ext cx="1189712" cy="1189712"/>
            </a:xfrm>
            <a:prstGeom prst="rect">
              <a:avLst/>
            </a:prstGeom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F0FB44CF-D431-EC5A-55BB-A3546F3BC0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06842" y="2728440"/>
              <a:ext cx="1189712" cy="1189712"/>
            </a:xfrm>
            <a:prstGeom prst="rect">
              <a:avLst/>
            </a:prstGeom>
          </p:spPr>
        </p:pic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54AEB43-797A-9519-715D-879FA17C8D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4001" y="2728440"/>
              <a:ext cx="1189712" cy="1189712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BF328E70-DCD7-1342-B337-CACBDBA62C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2979" y="2728440"/>
              <a:ext cx="1189712" cy="1189712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2945405B-C2AD-111D-6F4C-D0749BAD3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0139" y="2728440"/>
              <a:ext cx="1189712" cy="1189712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901A3494-EC10-1954-E936-3D08DEF49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39117" y="2728440"/>
              <a:ext cx="1189712" cy="11897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4873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4731F51-608F-4528-BE14-E2AB57EFB3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09524" cy="64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82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09CB806-9B64-4F33-85CF-5D33633211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5816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991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>
            <a:extLst>
              <a:ext uri="{FF2B5EF4-FFF2-40B4-BE49-F238E27FC236}">
                <a16:creationId xmlns:a16="http://schemas.microsoft.com/office/drawing/2014/main" id="{04C62E90-A871-02DD-5473-C749C3B9AA3C}"/>
              </a:ext>
            </a:extLst>
          </p:cNvPr>
          <p:cNvSpPr/>
          <p:nvPr/>
        </p:nvSpPr>
        <p:spPr>
          <a:xfrm>
            <a:off x="5638800" y="1273325"/>
            <a:ext cx="914400" cy="91440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dirty="0"/>
              <a:t>PRO2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80319528-6AB4-22E9-68AA-4CDC68F92460}"/>
              </a:ext>
            </a:extLst>
          </p:cNvPr>
          <p:cNvSpPr/>
          <p:nvPr/>
        </p:nvSpPr>
        <p:spPr>
          <a:xfrm>
            <a:off x="3338558" y="2716140"/>
            <a:ext cx="914400" cy="914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dirty="0"/>
              <a:t>PRO1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79CE4D41-366D-C318-516B-8EF808451400}"/>
              </a:ext>
            </a:extLst>
          </p:cNvPr>
          <p:cNvSpPr/>
          <p:nvPr/>
        </p:nvSpPr>
        <p:spPr>
          <a:xfrm>
            <a:off x="4875377" y="2716140"/>
            <a:ext cx="914400" cy="914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dirty="0"/>
              <a:t>PRO1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F3E9C792-861D-5271-C36A-25EA78CA208B}"/>
              </a:ext>
            </a:extLst>
          </p:cNvPr>
          <p:cNvSpPr/>
          <p:nvPr/>
        </p:nvSpPr>
        <p:spPr>
          <a:xfrm>
            <a:off x="6407922" y="2716140"/>
            <a:ext cx="914400" cy="914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dirty="0"/>
              <a:t>PRO1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5A4F503F-C3AB-426D-8907-D71BD1331EB2}"/>
              </a:ext>
            </a:extLst>
          </p:cNvPr>
          <p:cNvSpPr/>
          <p:nvPr/>
        </p:nvSpPr>
        <p:spPr>
          <a:xfrm>
            <a:off x="7940467" y="2716140"/>
            <a:ext cx="914400" cy="9144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dirty="0"/>
              <a:t>PRO1</a:t>
            </a:r>
          </a:p>
        </p:txBody>
      </p: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8647F051-5DD1-7143-E1B2-222E3D063545}"/>
              </a:ext>
            </a:extLst>
          </p:cNvPr>
          <p:cNvCxnSpPr>
            <a:stCxn id="4" idx="4"/>
            <a:endCxn id="6" idx="0"/>
          </p:cNvCxnSpPr>
          <p:nvPr/>
        </p:nvCxnSpPr>
        <p:spPr>
          <a:xfrm flipH="1">
            <a:off x="3795758" y="2187725"/>
            <a:ext cx="2300242" cy="5284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1311ED49-4AB9-DD22-E62A-101C72AFC96D}"/>
              </a:ext>
            </a:extLst>
          </p:cNvPr>
          <p:cNvCxnSpPr>
            <a:stCxn id="4" idx="4"/>
            <a:endCxn id="8" idx="0"/>
          </p:cNvCxnSpPr>
          <p:nvPr/>
        </p:nvCxnSpPr>
        <p:spPr>
          <a:xfrm flipH="1">
            <a:off x="5332577" y="2187725"/>
            <a:ext cx="763423" cy="5284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547439CA-85BF-718A-36B2-9397E87B699F}"/>
              </a:ext>
            </a:extLst>
          </p:cNvPr>
          <p:cNvCxnSpPr>
            <a:stCxn id="4" idx="4"/>
            <a:endCxn id="10" idx="0"/>
          </p:cNvCxnSpPr>
          <p:nvPr/>
        </p:nvCxnSpPr>
        <p:spPr>
          <a:xfrm>
            <a:off x="6096000" y="2187725"/>
            <a:ext cx="769122" cy="5284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09DD7B61-36A6-C770-9886-D269890A77D3}"/>
              </a:ext>
            </a:extLst>
          </p:cNvPr>
          <p:cNvCxnSpPr>
            <a:stCxn id="4" idx="4"/>
            <a:endCxn id="12" idx="0"/>
          </p:cNvCxnSpPr>
          <p:nvPr/>
        </p:nvCxnSpPr>
        <p:spPr>
          <a:xfrm>
            <a:off x="6096000" y="2187725"/>
            <a:ext cx="2301667" cy="5284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upo 28">
            <a:extLst>
              <a:ext uri="{FF2B5EF4-FFF2-40B4-BE49-F238E27FC236}">
                <a16:creationId xmlns:a16="http://schemas.microsoft.com/office/drawing/2014/main" id="{411FBD22-D6B9-F8A9-523F-B8120F5FCAB6}"/>
              </a:ext>
            </a:extLst>
          </p:cNvPr>
          <p:cNvGrpSpPr/>
          <p:nvPr/>
        </p:nvGrpSpPr>
        <p:grpSpPr>
          <a:xfrm>
            <a:off x="2392824" y="4344565"/>
            <a:ext cx="3391255" cy="562145"/>
            <a:chOff x="2881358" y="4660307"/>
            <a:chExt cx="5516309" cy="914400"/>
          </a:xfrm>
        </p:grpSpPr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F69F3984-8A43-7968-4290-E2F5CA1B2F38}"/>
                </a:ext>
              </a:extLst>
            </p:cNvPr>
            <p:cNvSpPr/>
            <p:nvPr/>
          </p:nvSpPr>
          <p:spPr>
            <a:xfrm>
              <a:off x="2881358" y="4660307"/>
              <a:ext cx="914400" cy="91440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E" sz="900" dirty="0"/>
                <a:t>PRO1</a:t>
              </a:r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2B5DD88D-FA8E-E73A-7563-EEFA7F930001}"/>
                </a:ext>
              </a:extLst>
            </p:cNvPr>
            <p:cNvSpPr/>
            <p:nvPr/>
          </p:nvSpPr>
          <p:spPr>
            <a:xfrm>
              <a:off x="4418177" y="4660307"/>
              <a:ext cx="914400" cy="91440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E" sz="900" dirty="0"/>
                <a:t>PRO1</a:t>
              </a:r>
            </a:p>
          </p:txBody>
        </p:sp>
        <p:sp>
          <p:nvSpPr>
            <p:cNvPr id="26" name="Elipse 25">
              <a:extLst>
                <a:ext uri="{FF2B5EF4-FFF2-40B4-BE49-F238E27FC236}">
                  <a16:creationId xmlns:a16="http://schemas.microsoft.com/office/drawing/2014/main" id="{5C5DE508-9C8D-C8F9-D61A-B854269C3D70}"/>
                </a:ext>
              </a:extLst>
            </p:cNvPr>
            <p:cNvSpPr/>
            <p:nvPr/>
          </p:nvSpPr>
          <p:spPr>
            <a:xfrm>
              <a:off x="5950722" y="4660307"/>
              <a:ext cx="914400" cy="91440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E" sz="900" dirty="0"/>
                <a:t>PRO1</a:t>
              </a:r>
            </a:p>
          </p:txBody>
        </p:sp>
        <p:sp>
          <p:nvSpPr>
            <p:cNvPr id="28" name="Elipse 27">
              <a:extLst>
                <a:ext uri="{FF2B5EF4-FFF2-40B4-BE49-F238E27FC236}">
                  <a16:creationId xmlns:a16="http://schemas.microsoft.com/office/drawing/2014/main" id="{8E2B707E-9BE1-371C-82C2-4A6D9DAB08E4}"/>
                </a:ext>
              </a:extLst>
            </p:cNvPr>
            <p:cNvSpPr/>
            <p:nvPr/>
          </p:nvSpPr>
          <p:spPr>
            <a:xfrm>
              <a:off x="7483267" y="4660307"/>
              <a:ext cx="914400" cy="91440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E" sz="900" dirty="0"/>
                <a:t>PRO1</a:t>
              </a:r>
            </a:p>
          </p:txBody>
        </p:sp>
      </p:grpSp>
      <p:grpSp>
        <p:nvGrpSpPr>
          <p:cNvPr id="30" name="Grupo 29">
            <a:extLst>
              <a:ext uri="{FF2B5EF4-FFF2-40B4-BE49-F238E27FC236}">
                <a16:creationId xmlns:a16="http://schemas.microsoft.com/office/drawing/2014/main" id="{DFC75C9D-B154-05BA-9B62-F81BAAC9795B}"/>
              </a:ext>
            </a:extLst>
          </p:cNvPr>
          <p:cNvGrpSpPr/>
          <p:nvPr/>
        </p:nvGrpSpPr>
        <p:grpSpPr>
          <a:xfrm>
            <a:off x="6407922" y="4344565"/>
            <a:ext cx="3391255" cy="562145"/>
            <a:chOff x="2881358" y="4660307"/>
            <a:chExt cx="5516309" cy="914400"/>
          </a:xfrm>
        </p:grpSpPr>
        <p:sp>
          <p:nvSpPr>
            <p:cNvPr id="31" name="Elipse 30">
              <a:extLst>
                <a:ext uri="{FF2B5EF4-FFF2-40B4-BE49-F238E27FC236}">
                  <a16:creationId xmlns:a16="http://schemas.microsoft.com/office/drawing/2014/main" id="{E62C1488-482E-7F09-EA50-93BFBD7E4FCB}"/>
                </a:ext>
              </a:extLst>
            </p:cNvPr>
            <p:cNvSpPr/>
            <p:nvPr/>
          </p:nvSpPr>
          <p:spPr>
            <a:xfrm>
              <a:off x="2881358" y="4660307"/>
              <a:ext cx="914400" cy="91440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E" sz="900" dirty="0"/>
                <a:t>PRO1</a:t>
              </a:r>
            </a:p>
          </p:txBody>
        </p:sp>
        <p:sp>
          <p:nvSpPr>
            <p:cNvPr id="32" name="Elipse 31">
              <a:extLst>
                <a:ext uri="{FF2B5EF4-FFF2-40B4-BE49-F238E27FC236}">
                  <a16:creationId xmlns:a16="http://schemas.microsoft.com/office/drawing/2014/main" id="{2C5EF7D9-DB62-D22B-2725-DB4A8445EF52}"/>
                </a:ext>
              </a:extLst>
            </p:cNvPr>
            <p:cNvSpPr/>
            <p:nvPr/>
          </p:nvSpPr>
          <p:spPr>
            <a:xfrm>
              <a:off x="4418177" y="4660307"/>
              <a:ext cx="914400" cy="91440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E" sz="900" dirty="0"/>
                <a:t>PRO1</a:t>
              </a:r>
            </a:p>
          </p:txBody>
        </p:sp>
        <p:sp>
          <p:nvSpPr>
            <p:cNvPr id="33" name="Elipse 32">
              <a:extLst>
                <a:ext uri="{FF2B5EF4-FFF2-40B4-BE49-F238E27FC236}">
                  <a16:creationId xmlns:a16="http://schemas.microsoft.com/office/drawing/2014/main" id="{83A92386-C167-A643-FD5E-FBDA4132334D}"/>
                </a:ext>
              </a:extLst>
            </p:cNvPr>
            <p:cNvSpPr/>
            <p:nvPr/>
          </p:nvSpPr>
          <p:spPr>
            <a:xfrm>
              <a:off x="5950722" y="4660307"/>
              <a:ext cx="914400" cy="91440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E" sz="900" dirty="0"/>
                <a:t>PRO1</a:t>
              </a:r>
            </a:p>
          </p:txBody>
        </p:sp>
        <p:sp>
          <p:nvSpPr>
            <p:cNvPr id="34" name="Elipse 33">
              <a:extLst>
                <a:ext uri="{FF2B5EF4-FFF2-40B4-BE49-F238E27FC236}">
                  <a16:creationId xmlns:a16="http://schemas.microsoft.com/office/drawing/2014/main" id="{A6DDEE9F-CB2A-DAE1-3CD9-D8EDCB5AFF6F}"/>
                </a:ext>
              </a:extLst>
            </p:cNvPr>
            <p:cNvSpPr/>
            <p:nvPr/>
          </p:nvSpPr>
          <p:spPr>
            <a:xfrm>
              <a:off x="7483267" y="4660307"/>
              <a:ext cx="914400" cy="91440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E" sz="900" dirty="0"/>
                <a:t>PRO1</a:t>
              </a:r>
            </a:p>
          </p:txBody>
        </p:sp>
      </p:grpSp>
      <p:cxnSp>
        <p:nvCxnSpPr>
          <p:cNvPr id="36" name="Conector recto de flecha 35">
            <a:extLst>
              <a:ext uri="{FF2B5EF4-FFF2-40B4-BE49-F238E27FC236}">
                <a16:creationId xmlns:a16="http://schemas.microsoft.com/office/drawing/2014/main" id="{6A0EEC32-DEE3-22B6-C609-88DF3022912A}"/>
              </a:ext>
            </a:extLst>
          </p:cNvPr>
          <p:cNvCxnSpPr>
            <a:stCxn id="8" idx="4"/>
            <a:endCxn id="22" idx="0"/>
          </p:cNvCxnSpPr>
          <p:nvPr/>
        </p:nvCxnSpPr>
        <p:spPr>
          <a:xfrm flipH="1">
            <a:off x="2673897" y="3630540"/>
            <a:ext cx="2658680" cy="7140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de flecha 37">
            <a:extLst>
              <a:ext uri="{FF2B5EF4-FFF2-40B4-BE49-F238E27FC236}">
                <a16:creationId xmlns:a16="http://schemas.microsoft.com/office/drawing/2014/main" id="{C3388360-EE9D-125F-E850-CD22791AD9A4}"/>
              </a:ext>
            </a:extLst>
          </p:cNvPr>
          <p:cNvCxnSpPr>
            <a:stCxn id="8" idx="4"/>
            <a:endCxn id="24" idx="0"/>
          </p:cNvCxnSpPr>
          <p:nvPr/>
        </p:nvCxnSpPr>
        <p:spPr>
          <a:xfrm flipH="1">
            <a:off x="3618685" y="3630540"/>
            <a:ext cx="1713892" cy="7140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de flecha 39">
            <a:extLst>
              <a:ext uri="{FF2B5EF4-FFF2-40B4-BE49-F238E27FC236}">
                <a16:creationId xmlns:a16="http://schemas.microsoft.com/office/drawing/2014/main" id="{1EB5CD7E-7138-9C05-997A-290801FA61CA}"/>
              </a:ext>
            </a:extLst>
          </p:cNvPr>
          <p:cNvCxnSpPr>
            <a:stCxn id="8" idx="4"/>
            <a:endCxn id="26" idx="0"/>
          </p:cNvCxnSpPr>
          <p:nvPr/>
        </p:nvCxnSpPr>
        <p:spPr>
          <a:xfrm flipH="1">
            <a:off x="4560846" y="3630540"/>
            <a:ext cx="771731" cy="7140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cto de flecha 41">
            <a:extLst>
              <a:ext uri="{FF2B5EF4-FFF2-40B4-BE49-F238E27FC236}">
                <a16:creationId xmlns:a16="http://schemas.microsoft.com/office/drawing/2014/main" id="{08F7282B-B25E-270F-31DB-130CFEA4BE13}"/>
              </a:ext>
            </a:extLst>
          </p:cNvPr>
          <p:cNvCxnSpPr>
            <a:stCxn id="8" idx="4"/>
            <a:endCxn id="28" idx="0"/>
          </p:cNvCxnSpPr>
          <p:nvPr/>
        </p:nvCxnSpPr>
        <p:spPr>
          <a:xfrm>
            <a:off x="5332577" y="3630540"/>
            <a:ext cx="170430" cy="7140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de flecha 43">
            <a:extLst>
              <a:ext uri="{FF2B5EF4-FFF2-40B4-BE49-F238E27FC236}">
                <a16:creationId xmlns:a16="http://schemas.microsoft.com/office/drawing/2014/main" id="{1CAB2430-DF3B-1A15-EA18-56EDAB9BDB03}"/>
              </a:ext>
            </a:extLst>
          </p:cNvPr>
          <p:cNvCxnSpPr>
            <a:stCxn id="10" idx="4"/>
            <a:endCxn id="31" idx="0"/>
          </p:cNvCxnSpPr>
          <p:nvPr/>
        </p:nvCxnSpPr>
        <p:spPr>
          <a:xfrm flipH="1">
            <a:off x="6688995" y="3630540"/>
            <a:ext cx="176127" cy="7140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de flecha 45">
            <a:extLst>
              <a:ext uri="{FF2B5EF4-FFF2-40B4-BE49-F238E27FC236}">
                <a16:creationId xmlns:a16="http://schemas.microsoft.com/office/drawing/2014/main" id="{EC45D07D-8BC2-EB4D-6EAA-917445545D7E}"/>
              </a:ext>
            </a:extLst>
          </p:cNvPr>
          <p:cNvCxnSpPr>
            <a:stCxn id="10" idx="4"/>
            <a:endCxn id="32" idx="0"/>
          </p:cNvCxnSpPr>
          <p:nvPr/>
        </p:nvCxnSpPr>
        <p:spPr>
          <a:xfrm>
            <a:off x="6865122" y="3630540"/>
            <a:ext cx="768661" cy="7140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de flecha 47">
            <a:extLst>
              <a:ext uri="{FF2B5EF4-FFF2-40B4-BE49-F238E27FC236}">
                <a16:creationId xmlns:a16="http://schemas.microsoft.com/office/drawing/2014/main" id="{408C906C-A6EC-B581-D41F-D8FB03763DE3}"/>
              </a:ext>
            </a:extLst>
          </p:cNvPr>
          <p:cNvCxnSpPr>
            <a:stCxn id="10" idx="4"/>
            <a:endCxn id="33" idx="0"/>
          </p:cNvCxnSpPr>
          <p:nvPr/>
        </p:nvCxnSpPr>
        <p:spPr>
          <a:xfrm>
            <a:off x="6865122" y="3630540"/>
            <a:ext cx="1710822" cy="7140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cto de flecha 49">
            <a:extLst>
              <a:ext uri="{FF2B5EF4-FFF2-40B4-BE49-F238E27FC236}">
                <a16:creationId xmlns:a16="http://schemas.microsoft.com/office/drawing/2014/main" id="{EB1E29DF-0FB7-E445-4BA0-AD2AE0712A7B}"/>
              </a:ext>
            </a:extLst>
          </p:cNvPr>
          <p:cNvCxnSpPr>
            <a:stCxn id="10" idx="4"/>
            <a:endCxn id="34" idx="0"/>
          </p:cNvCxnSpPr>
          <p:nvPr/>
        </p:nvCxnSpPr>
        <p:spPr>
          <a:xfrm>
            <a:off x="6865122" y="3630540"/>
            <a:ext cx="2652983" cy="7140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Elipse 51">
            <a:extLst>
              <a:ext uri="{FF2B5EF4-FFF2-40B4-BE49-F238E27FC236}">
                <a16:creationId xmlns:a16="http://schemas.microsoft.com/office/drawing/2014/main" id="{ED83C9DC-915B-025A-FFB5-00F2EFF90FE8}"/>
              </a:ext>
            </a:extLst>
          </p:cNvPr>
          <p:cNvSpPr/>
          <p:nvPr/>
        </p:nvSpPr>
        <p:spPr>
          <a:xfrm>
            <a:off x="4882980" y="2716140"/>
            <a:ext cx="914400" cy="91440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dirty="0"/>
              <a:t>PRO2</a:t>
            </a:r>
          </a:p>
        </p:txBody>
      </p:sp>
      <p:sp>
        <p:nvSpPr>
          <p:cNvPr id="54" name="Elipse 53">
            <a:extLst>
              <a:ext uri="{FF2B5EF4-FFF2-40B4-BE49-F238E27FC236}">
                <a16:creationId xmlns:a16="http://schemas.microsoft.com/office/drawing/2014/main" id="{105A8DD5-D9EB-AF0C-6420-C8AB5D1BBDC0}"/>
              </a:ext>
            </a:extLst>
          </p:cNvPr>
          <p:cNvSpPr/>
          <p:nvPr/>
        </p:nvSpPr>
        <p:spPr>
          <a:xfrm>
            <a:off x="6419799" y="2716140"/>
            <a:ext cx="914400" cy="91440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dirty="0"/>
              <a:t>PRO2</a:t>
            </a:r>
          </a:p>
        </p:txBody>
      </p:sp>
      <p:sp>
        <p:nvSpPr>
          <p:cNvPr id="56" name="Elipse 55">
            <a:extLst>
              <a:ext uri="{FF2B5EF4-FFF2-40B4-BE49-F238E27FC236}">
                <a16:creationId xmlns:a16="http://schemas.microsoft.com/office/drawing/2014/main" id="{7BEEF839-D528-C27B-0C7D-443055212ED7}"/>
              </a:ext>
            </a:extLst>
          </p:cNvPr>
          <p:cNvSpPr/>
          <p:nvPr/>
        </p:nvSpPr>
        <p:spPr>
          <a:xfrm>
            <a:off x="5663014" y="1273325"/>
            <a:ext cx="914400" cy="914400"/>
          </a:xfrm>
          <a:prstGeom prst="ellipse">
            <a:avLst/>
          </a:prstGeom>
          <a:solidFill>
            <a:srgbClr val="7030A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600" dirty="0"/>
              <a:t>PRO3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B08CC85C-600C-C505-094A-09FF75DFA1F7}"/>
              </a:ext>
            </a:extLst>
          </p:cNvPr>
          <p:cNvSpPr txBox="1"/>
          <p:nvPr/>
        </p:nvSpPr>
        <p:spPr>
          <a:xfrm>
            <a:off x="4057364" y="5341121"/>
            <a:ext cx="423750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4400" b="1" dirty="0"/>
              <a:t>LEADER X – PRO3</a:t>
            </a:r>
          </a:p>
        </p:txBody>
      </p:sp>
    </p:spTree>
    <p:extLst>
      <p:ext uri="{BB962C8B-B14F-4D97-AF65-F5344CB8AC3E}">
        <p14:creationId xmlns:p14="http://schemas.microsoft.com/office/powerpoint/2010/main" val="1970431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4" grpId="0" animBg="1"/>
      <p:bldP spid="56" grpId="0" animBg="1"/>
      <p:bldP spid="5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0A5699A-0EDF-49F2-90F5-D90FFEAC3F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586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704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8DFD861-383C-4276-9399-AAD894F325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04" b="73334"/>
          <a:stretch/>
        </p:blipFill>
        <p:spPr>
          <a:xfrm>
            <a:off x="0" y="336430"/>
            <a:ext cx="9506310" cy="232913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8412595-513E-4ED9-ADFB-5F26423B7B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89" t="67547" r="26670"/>
          <a:stretch/>
        </p:blipFill>
        <p:spPr>
          <a:xfrm>
            <a:off x="1656272" y="2777707"/>
            <a:ext cx="6069986" cy="3303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9988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174A592-F835-4FBA-9600-DEFEA02EFB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0" r="10444" b="67293"/>
          <a:stretch/>
        </p:blipFill>
        <p:spPr>
          <a:xfrm>
            <a:off x="191069" y="344220"/>
            <a:ext cx="8255954" cy="230344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B950693-D0DD-49C9-A79C-EFFB6D546B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04" t="36203" r="34134"/>
          <a:stretch/>
        </p:blipFill>
        <p:spPr>
          <a:xfrm>
            <a:off x="2312825" y="2249422"/>
            <a:ext cx="3583008" cy="449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260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AF929EF-90EE-46A2-8EAD-AD2996EB79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4"/>
          <a:stretch/>
        </p:blipFill>
        <p:spPr>
          <a:xfrm>
            <a:off x="0" y="0"/>
            <a:ext cx="830049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A649101-2D10-4C22-8989-955228E9DD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4" t="50000" r="11637" b="16279"/>
          <a:stretch/>
        </p:blipFill>
        <p:spPr>
          <a:xfrm>
            <a:off x="0" y="2615609"/>
            <a:ext cx="12192001" cy="3870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868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C2CC3AE-60A7-442E-B04D-E83E827FC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9952"/>
            <a:ext cx="8809524" cy="62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26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74F5129-B015-473B-A89F-3B871DCA6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1857"/>
            <a:ext cx="8809524" cy="63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8076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BC78086-DF48-407E-92C4-9F985F170B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24" y="622110"/>
            <a:ext cx="10323552" cy="5613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7880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24B8498-D5BC-41A4-8659-4FB6C0797F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310" y="661039"/>
            <a:ext cx="9589379" cy="5535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3031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6F467B5-EB0B-49BA-805C-E61E2032B0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790" y="1022234"/>
            <a:ext cx="6858420" cy="4813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9562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CAF7F36-F814-4935-8966-B6B3FD1ECE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265" y="954441"/>
            <a:ext cx="7985470" cy="4949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1369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3B603F4-217D-4F43-BB5B-4BB649A54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500" y="784593"/>
            <a:ext cx="6616999" cy="528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4781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191</Words>
  <Application>Microsoft Office PowerPoint</Application>
  <PresentationFormat>Panorámica</PresentationFormat>
  <Paragraphs>85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Victor Hugo De la Calle</dc:creator>
  <cp:lastModifiedBy>Victor Hugo De la Calle</cp:lastModifiedBy>
  <cp:revision>5</cp:revision>
  <dcterms:created xsi:type="dcterms:W3CDTF">2021-04-08T04:35:17Z</dcterms:created>
  <dcterms:modified xsi:type="dcterms:W3CDTF">2026-09-20T14:33:42Z</dcterms:modified>
</cp:coreProperties>
</file>