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8" r:id="rId6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9CE"/>
    <a:srgbClr val="FFFFFF"/>
    <a:srgbClr val="A02B93"/>
    <a:srgbClr val="EF6B26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A70F9-41C9-4A3C-958F-5D8BEF62C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2E55C8-872B-942E-3797-BE3207CC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12EFD-2251-7751-C45D-CB30D030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496EE-791C-692F-868C-9E4F6099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371F8-6A5F-7255-BC5F-8AC71B73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840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FF44-F472-F839-9EC5-B422508F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DCF5FD-604C-C216-CAAD-DD27DCC46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73A11-7092-8AF7-BE8C-D1BF042DA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A290F-1E45-25D5-A5A6-69A9DC74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01255-5835-937C-EFAB-E0BF6D58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0231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CF256-EFA4-FD24-23B5-57471591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9C6B5F-A1F1-F764-DF90-B7F6E2B40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CF797-1179-3F51-D4D0-D9EE012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BF26-D12D-7F3E-59CE-B2C85723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35CD-A71D-B624-4B0A-5B8F69BA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4479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8C4E4-9C9D-3384-6030-68B5A76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1DF05-8587-2524-4B7C-1F1A4FC2E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6AF0FF-E6A2-4D77-E06D-2B24BB55C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5D10F-F157-1F9B-C40A-347750E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7C034A-5D14-4E4C-E0CC-5BB4BFB3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BF0690-CF83-A4A4-B664-75A162A8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31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697D0-8A26-6512-B499-5B4E82C0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A6CE24-7239-479B-FA82-FED65DF50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A2F044-78FD-5654-93B4-9A471E45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4514FD-04E3-B374-49FC-E06212C3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5102E6-3ABB-81CF-E353-BF9D0913E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9D1783-2517-2F29-DEE2-D0BCCA6C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CE5D77-B152-8E1B-EF7B-1E9727BD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734520-7EAC-F305-7C65-6F24DCC5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3439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74005-0F9A-6207-2681-42146E36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443226-E097-745F-D974-1C71E96A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02FDBD-4701-BF5A-48CA-1B090DCA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F8ECF-C4BE-1E5B-D4AF-A073C3AE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28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F28026-3539-080F-E21D-8CE97D87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B28A96-30F9-4BC2-39D0-AF567A49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34F3A6-A689-A7D5-90A0-546A394B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2544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38E4E-A9FF-C349-EA01-CADAAC42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3D396-5303-E198-AF7E-730FD7BD1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883257-0C1A-7D11-154B-BD9B540FA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50DBC7-6CCE-7B70-45AE-90F5D3CF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74E103-099E-D381-A1D8-9F3204B0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00D8FB-978D-C522-4932-D6602A6B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290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9530E-6C88-D7C7-A039-1B949524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634DED-183B-C9E5-9E34-F011A9FD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61A034-B04B-D874-822D-8F7596827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DB122-79B0-A2EF-BBC5-832A583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8B2B9B-3E8B-67E8-3924-BC35264A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803CB8-E2F6-EB5A-B612-AA64C559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830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170FB-169A-9EF6-A36B-B4353005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521C36-FC85-A363-D5F7-BB5C53786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F03E5-DF1D-A2C3-0588-39EA19CA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34BB7-0FBE-EC24-491A-65796E75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D598-B3BF-1BB0-7876-5A4A35E1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168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B36A39-DE75-E860-8D8D-38B9C2DD6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B3D4AA-6E24-5A9B-C73F-CCE8D387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322DE-76F8-8CA2-D661-EF708FD9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132381-E5FD-F332-59AB-52C895CC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AB93C5-FF3B-4B9C-ECF8-A6DC0208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661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A2F16A-6C77-B183-DD69-F60828D1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5C0A0D-528E-C282-95B8-B748F0173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4E30F7-F6A6-3A88-08B1-1874229C8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23882-0848-1F2E-6975-9D64A73AE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93408-7F64-5277-AE0C-ED3B5EF5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881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71DB427-4EC6-EDE1-49ED-D79681705817}"/>
              </a:ext>
            </a:extLst>
          </p:cNvPr>
          <p:cNvSpPr txBox="1"/>
          <p:nvPr/>
        </p:nvSpPr>
        <p:spPr>
          <a:xfrm>
            <a:off x="4201346" y="3706091"/>
            <a:ext cx="3789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i="1" dirty="0"/>
              <a:t>Previo a tu Reunión de Plan de Acción</a:t>
            </a:r>
            <a:endParaRPr lang="es-PE" sz="24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A64B4FE-7E6B-9786-4C25-F7D8B7631655}"/>
              </a:ext>
            </a:extLst>
          </p:cNvPr>
          <p:cNvSpPr txBox="1"/>
          <p:nvPr/>
        </p:nvSpPr>
        <p:spPr>
          <a:xfrm>
            <a:off x="2471424" y="2351782"/>
            <a:ext cx="7249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/>
              <a:t>TRABAJO PROFESIONAL DE LA</a:t>
            </a:r>
            <a:br>
              <a:rPr lang="es-ES" sz="3200" b="1" dirty="0"/>
            </a:br>
            <a:r>
              <a:rPr lang="es-ES" sz="3200" b="1" u="sng" dirty="0"/>
              <a:t>LISTA DE CONTACTOS</a:t>
            </a:r>
            <a:endParaRPr lang="es-PE" sz="3200" b="1" u="sng" dirty="0"/>
          </a:p>
        </p:txBody>
      </p:sp>
    </p:spTree>
    <p:extLst>
      <p:ext uri="{BB962C8B-B14F-4D97-AF65-F5344CB8AC3E}">
        <p14:creationId xmlns:p14="http://schemas.microsoft.com/office/powerpoint/2010/main" val="5387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F8252D6-FD15-A544-5B0E-8403240246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78" t="11617" r="34802" b="11551"/>
          <a:stretch/>
        </p:blipFill>
        <p:spPr>
          <a:xfrm rot="21130063">
            <a:off x="1185999" y="821600"/>
            <a:ext cx="3720975" cy="5269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D75CF40-EF50-59D7-A793-24173078121E}"/>
              </a:ext>
            </a:extLst>
          </p:cNvPr>
          <p:cNvSpPr txBox="1"/>
          <p:nvPr/>
        </p:nvSpPr>
        <p:spPr>
          <a:xfrm>
            <a:off x="5778627" y="1276541"/>
            <a:ext cx="3687484" cy="584775"/>
          </a:xfrm>
          <a:prstGeom prst="rect">
            <a:avLst/>
          </a:prstGeom>
          <a:solidFill>
            <a:srgbClr val="0089CE"/>
          </a:solidFill>
        </p:spPr>
        <p:txBody>
          <a:bodyPr wrap="none" rtlCol="0">
            <a:spAutoFit/>
          </a:bodyPr>
          <a:lstStyle/>
          <a:p>
            <a:r>
              <a:rPr lang="es-PE" sz="3200" b="1" dirty="0">
                <a:solidFill>
                  <a:schemeClr val="bg1"/>
                </a:solidFill>
              </a:rPr>
              <a:t>Lo más importante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BB8B29A-EFEB-7367-C0A9-1DA5C4ED3BC0}"/>
              </a:ext>
            </a:extLst>
          </p:cNvPr>
          <p:cNvSpPr txBox="1"/>
          <p:nvPr/>
        </p:nvSpPr>
        <p:spPr>
          <a:xfrm>
            <a:off x="5778627" y="2055139"/>
            <a:ext cx="5791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Para iniciar con extraordinario pie tu negocio, necesitaremos un </a:t>
            </a:r>
            <a:r>
              <a:rPr lang="es-PE" b="1" u="sng" dirty="0"/>
              <a:t>Base de Datos</a:t>
            </a:r>
            <a:r>
              <a:rPr lang="es-PE" dirty="0"/>
              <a:t>. Completa una Lista de 200 contactos. Puedes utilizar la plantilla para Lista de Contactos de </a:t>
            </a:r>
            <a:r>
              <a:rPr lang="es-PE" dirty="0" err="1"/>
              <a:t>BonanXa</a:t>
            </a:r>
            <a:r>
              <a:rPr lang="es-PE" dirty="0"/>
              <a:t>. </a:t>
            </a:r>
          </a:p>
          <a:p>
            <a:endParaRPr lang="es-PE" dirty="0"/>
          </a:p>
          <a:p>
            <a:r>
              <a:rPr lang="es-PE" dirty="0"/>
              <a:t>Utiliza las Redes Sociales o los chats de tu WhatsApp para recordar contactos de toda tu vida.</a:t>
            </a:r>
          </a:p>
          <a:p>
            <a:endParaRPr lang="es-PE" dirty="0"/>
          </a:p>
          <a:p>
            <a:r>
              <a:rPr lang="es-PE" dirty="0"/>
              <a:t>Recuerda, NO SON 200 mejores amigos, nadie tiene eso. Son 200 seres humanos que has conocido a lo largo de tu vida. Colócalos sin juzgar a nadie, ni tomar la decisión por nadie. Dado que no conocemos ni la vida, ni la situación de nadie, pon a todos. Sí, a todos.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C76C294-8728-7C9A-64B6-92760E0B33F5}"/>
              </a:ext>
            </a:extLst>
          </p:cNvPr>
          <p:cNvSpPr/>
          <p:nvPr/>
        </p:nvSpPr>
        <p:spPr>
          <a:xfrm rot="20860803">
            <a:off x="1030029" y="1150458"/>
            <a:ext cx="628073" cy="651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1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D1097-BEA0-EFC0-1F94-B1E9E760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C54FFE4-AB74-E297-A9DB-368B0FAE6C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78" t="11617" r="34802" b="11551"/>
          <a:stretch/>
        </p:blipFill>
        <p:spPr>
          <a:xfrm rot="831411">
            <a:off x="7623011" y="866867"/>
            <a:ext cx="3720975" cy="5269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492C6B6-3F93-A795-EB28-E10E3413A2DA}"/>
              </a:ext>
            </a:extLst>
          </p:cNvPr>
          <p:cNvSpPr txBox="1"/>
          <p:nvPr/>
        </p:nvSpPr>
        <p:spPr>
          <a:xfrm>
            <a:off x="1001493" y="1186500"/>
            <a:ext cx="3548023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s-PE" sz="3200" b="1" dirty="0">
                <a:solidFill>
                  <a:schemeClr val="bg1"/>
                </a:solidFill>
              </a:rPr>
              <a:t>Segmentar la lista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3F3266-5DFD-C97D-D8B1-0814D7601019}"/>
              </a:ext>
            </a:extLst>
          </p:cNvPr>
          <p:cNvSpPr txBox="1"/>
          <p:nvPr/>
        </p:nvSpPr>
        <p:spPr>
          <a:xfrm>
            <a:off x="1001492" y="1965098"/>
            <a:ext cx="61054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Lo que diferencia a los novatos de los profesionales, es que estos últimos SEGMENTAN profesionalmente su Lista de Contactos. Nosotros usaremos el SISTEMA A-E-I</a:t>
            </a:r>
          </a:p>
          <a:p>
            <a:endParaRPr lang="es-PE" dirty="0"/>
          </a:p>
          <a:p>
            <a:r>
              <a:rPr lang="es-PE" dirty="0"/>
              <a:t>Coloca una marca o una estrella a tus contactos que sean: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A: Actitud Positiva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E: Emprendedores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dirty="0"/>
              <a:t>I: Influyentes o sociables. </a:t>
            </a:r>
          </a:p>
          <a:p>
            <a:endParaRPr lang="es-PE" dirty="0"/>
          </a:p>
          <a:p>
            <a:r>
              <a:rPr lang="es-PE" dirty="0"/>
              <a:t>Ahora </a:t>
            </a:r>
            <a:r>
              <a:rPr lang="es-PE" dirty="0" err="1"/>
              <a:t>re-escribe</a:t>
            </a:r>
            <a:r>
              <a:rPr lang="es-PE" dirty="0"/>
              <a:t> tu lista colocando primero a tus Contactos con 3 estrellas, luego a los de 2 estrellas, luego a los que tengan solo 1 estrella. Al final tendrás a los cero estrellas.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659FF11-E5A1-7841-3585-2717F1B39CDF}"/>
              </a:ext>
            </a:extLst>
          </p:cNvPr>
          <p:cNvSpPr txBox="1"/>
          <p:nvPr/>
        </p:nvSpPr>
        <p:spPr>
          <a:xfrm rot="803249" flipH="1">
            <a:off x="10652084" y="1323412"/>
            <a:ext cx="13166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i="1" dirty="0">
                <a:solidFill>
                  <a:srgbClr val="FF0000"/>
                </a:solidFill>
                <a:latin typeface="Blacksword" pitchFamily="50" charset="0"/>
              </a:rPr>
              <a:t>Los mejores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973888E-F19F-E292-CD04-4B74C9E7EE26}"/>
              </a:ext>
            </a:extLst>
          </p:cNvPr>
          <p:cNvSpPr/>
          <p:nvPr/>
        </p:nvSpPr>
        <p:spPr>
          <a:xfrm rot="642039">
            <a:off x="8330313" y="774888"/>
            <a:ext cx="628073" cy="651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7193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7" grpI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821958-4990-27F4-8F39-F38A1F982F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27" t="12673" r="20841" b="5743"/>
          <a:stretch/>
        </p:blipFill>
        <p:spPr>
          <a:xfrm>
            <a:off x="621491" y="135565"/>
            <a:ext cx="8492151" cy="6568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15093E4-720A-A7A3-D832-6D06DF2ED8A3}"/>
              </a:ext>
            </a:extLst>
          </p:cNvPr>
          <p:cNvSpPr txBox="1"/>
          <p:nvPr/>
        </p:nvSpPr>
        <p:spPr>
          <a:xfrm>
            <a:off x="1170735" y="2254130"/>
            <a:ext cx="1413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María </a:t>
            </a:r>
            <a:r>
              <a:rPr lang="es-PE" dirty="0" err="1"/>
              <a:t>Juarez</a:t>
            </a:r>
            <a:endParaRPr lang="es-PE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2D698F2-05ED-7339-ED53-306519E57FC5}"/>
              </a:ext>
            </a:extLst>
          </p:cNvPr>
          <p:cNvSpPr txBox="1"/>
          <p:nvPr/>
        </p:nvSpPr>
        <p:spPr>
          <a:xfrm>
            <a:off x="1170735" y="2623462"/>
            <a:ext cx="1673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Juan Rodríguez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2A99220-5046-A4E9-CE2F-756B802B673B}"/>
              </a:ext>
            </a:extLst>
          </p:cNvPr>
          <p:cNvSpPr txBox="1"/>
          <p:nvPr/>
        </p:nvSpPr>
        <p:spPr>
          <a:xfrm>
            <a:off x="1170735" y="3050431"/>
            <a:ext cx="1617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Pedro Ramírez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47C3CFF-2920-3706-C222-DB0573046590}"/>
              </a:ext>
            </a:extLst>
          </p:cNvPr>
          <p:cNvSpPr txBox="1"/>
          <p:nvPr/>
        </p:nvSpPr>
        <p:spPr>
          <a:xfrm>
            <a:off x="1170735" y="3498079"/>
            <a:ext cx="1545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Rodolfo Pérez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E12EBA9-F8E0-384E-9CD7-207EA7F2B305}"/>
              </a:ext>
            </a:extLst>
          </p:cNvPr>
          <p:cNvSpPr txBox="1"/>
          <p:nvPr/>
        </p:nvSpPr>
        <p:spPr>
          <a:xfrm>
            <a:off x="1170735" y="3867411"/>
            <a:ext cx="1675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Marcela Sotelo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0864C2C-01E6-8C14-3ECC-1FA70D5714D3}"/>
              </a:ext>
            </a:extLst>
          </p:cNvPr>
          <p:cNvSpPr txBox="1"/>
          <p:nvPr/>
        </p:nvSpPr>
        <p:spPr>
          <a:xfrm>
            <a:off x="1170735" y="4294380"/>
            <a:ext cx="1505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Dick </a:t>
            </a:r>
            <a:r>
              <a:rPr lang="es-PE" dirty="0" err="1"/>
              <a:t>Brenson</a:t>
            </a:r>
            <a:endParaRPr lang="es-PE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96B798A-750B-C718-2585-C5BD9A414A01}"/>
              </a:ext>
            </a:extLst>
          </p:cNvPr>
          <p:cNvSpPr txBox="1"/>
          <p:nvPr/>
        </p:nvSpPr>
        <p:spPr>
          <a:xfrm>
            <a:off x="1170735" y="4742027"/>
            <a:ext cx="179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Felipe Anderson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F5B85D1-C89C-48A8-A82D-A2EA08D4A696}"/>
              </a:ext>
            </a:extLst>
          </p:cNvPr>
          <p:cNvSpPr txBox="1"/>
          <p:nvPr/>
        </p:nvSpPr>
        <p:spPr>
          <a:xfrm>
            <a:off x="1170735" y="5111359"/>
            <a:ext cx="15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Peter J. Parker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36C9881-8E71-0EBF-C4B0-D3B551AEC92D}"/>
              </a:ext>
            </a:extLst>
          </p:cNvPr>
          <p:cNvSpPr txBox="1"/>
          <p:nvPr/>
        </p:nvSpPr>
        <p:spPr>
          <a:xfrm>
            <a:off x="1170735" y="5538328"/>
            <a:ext cx="1576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Marco Abanto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2A3082A-AC7D-00C5-6CEA-24F24867B4E3}"/>
              </a:ext>
            </a:extLst>
          </p:cNvPr>
          <p:cNvSpPr txBox="1"/>
          <p:nvPr/>
        </p:nvSpPr>
        <p:spPr>
          <a:xfrm>
            <a:off x="1170735" y="5985976"/>
            <a:ext cx="1791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/>
              <a:t>Nadia María Lee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AE92663-93BD-D45B-1EE9-7DA66E448A6F}"/>
              </a:ext>
            </a:extLst>
          </p:cNvPr>
          <p:cNvSpPr txBox="1"/>
          <p:nvPr/>
        </p:nvSpPr>
        <p:spPr>
          <a:xfrm>
            <a:off x="1170735" y="6355308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dirty="0" err="1"/>
              <a:t>Sandibel</a:t>
            </a:r>
            <a:r>
              <a:rPr lang="es-PE" dirty="0"/>
              <a:t> </a:t>
            </a:r>
            <a:r>
              <a:rPr lang="es-PE" dirty="0" err="1"/>
              <a:t>Marlin</a:t>
            </a:r>
            <a:endParaRPr lang="es-PE" dirty="0"/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id="{A8BBE5D5-772C-F450-EC71-E941D4DAE4B8}"/>
              </a:ext>
            </a:extLst>
          </p:cNvPr>
          <p:cNvSpPr/>
          <p:nvPr/>
        </p:nvSpPr>
        <p:spPr>
          <a:xfrm>
            <a:off x="5345667" y="2228644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19" name="Estrella: 5 puntas 18">
            <a:extLst>
              <a:ext uri="{FF2B5EF4-FFF2-40B4-BE49-F238E27FC236}">
                <a16:creationId xmlns:a16="http://schemas.microsoft.com/office/drawing/2014/main" id="{C36010EB-2592-50DE-6651-6ACB5BD4AB73}"/>
              </a:ext>
            </a:extLst>
          </p:cNvPr>
          <p:cNvSpPr/>
          <p:nvPr/>
        </p:nvSpPr>
        <p:spPr>
          <a:xfrm>
            <a:off x="5923318" y="2228644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33911CBE-672F-F9AB-A07E-C7A1545C6778}"/>
              </a:ext>
            </a:extLst>
          </p:cNvPr>
          <p:cNvSpPr/>
          <p:nvPr/>
        </p:nvSpPr>
        <p:spPr>
          <a:xfrm>
            <a:off x="6519338" y="2228644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C3FE610A-127C-B94C-25F1-A604FDC444E4}"/>
              </a:ext>
            </a:extLst>
          </p:cNvPr>
          <p:cNvSpPr/>
          <p:nvPr/>
        </p:nvSpPr>
        <p:spPr>
          <a:xfrm>
            <a:off x="5345667" y="2637787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E5C7D33-16BC-CB73-120C-428EB8B55412}"/>
              </a:ext>
            </a:extLst>
          </p:cNvPr>
          <p:cNvSpPr/>
          <p:nvPr/>
        </p:nvSpPr>
        <p:spPr>
          <a:xfrm>
            <a:off x="5923318" y="2637787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E53FE351-DDBE-DD6D-817C-7EDB05F839AD}"/>
              </a:ext>
            </a:extLst>
          </p:cNvPr>
          <p:cNvSpPr/>
          <p:nvPr/>
        </p:nvSpPr>
        <p:spPr>
          <a:xfrm>
            <a:off x="6519338" y="2637787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AA8138E6-5AF1-A62D-4159-D56C9CE4D7AE}"/>
              </a:ext>
            </a:extLst>
          </p:cNvPr>
          <p:cNvSpPr/>
          <p:nvPr/>
        </p:nvSpPr>
        <p:spPr>
          <a:xfrm>
            <a:off x="5345667" y="3050431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4070ED0-CC8B-0483-F21B-460E99A2DB56}"/>
              </a:ext>
            </a:extLst>
          </p:cNvPr>
          <p:cNvSpPr/>
          <p:nvPr/>
        </p:nvSpPr>
        <p:spPr>
          <a:xfrm>
            <a:off x="5923318" y="3050431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732EAF1-6874-08E2-30AD-108DA0BFCBC6}"/>
              </a:ext>
            </a:extLst>
          </p:cNvPr>
          <p:cNvSpPr/>
          <p:nvPr/>
        </p:nvSpPr>
        <p:spPr>
          <a:xfrm>
            <a:off x="6519338" y="3050431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C7400EE-B1E6-5706-8BD5-86D33AC40914}"/>
              </a:ext>
            </a:extLst>
          </p:cNvPr>
          <p:cNvSpPr/>
          <p:nvPr/>
        </p:nvSpPr>
        <p:spPr>
          <a:xfrm>
            <a:off x="5345667" y="3459574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07F0EE63-DFD6-6821-0A81-D3E6CBBB5AD3}"/>
              </a:ext>
            </a:extLst>
          </p:cNvPr>
          <p:cNvSpPr/>
          <p:nvPr/>
        </p:nvSpPr>
        <p:spPr>
          <a:xfrm>
            <a:off x="5923318" y="3459574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4DBAE2E-F127-6D67-63C4-EE5FC9A945B4}"/>
              </a:ext>
            </a:extLst>
          </p:cNvPr>
          <p:cNvSpPr/>
          <p:nvPr/>
        </p:nvSpPr>
        <p:spPr>
          <a:xfrm>
            <a:off x="5345667" y="3894141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BCF2948-E214-9CCC-9CE7-875E019F547E}"/>
              </a:ext>
            </a:extLst>
          </p:cNvPr>
          <p:cNvSpPr/>
          <p:nvPr/>
        </p:nvSpPr>
        <p:spPr>
          <a:xfrm>
            <a:off x="5923318" y="3894141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E9097AE-F9FC-E0CC-2AFB-AFD62CCB064D}"/>
              </a:ext>
            </a:extLst>
          </p:cNvPr>
          <p:cNvSpPr/>
          <p:nvPr/>
        </p:nvSpPr>
        <p:spPr>
          <a:xfrm>
            <a:off x="5345667" y="4277492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5280D43-993B-1D90-C43C-B46AD4E36A48}"/>
              </a:ext>
            </a:extLst>
          </p:cNvPr>
          <p:cNvSpPr/>
          <p:nvPr/>
        </p:nvSpPr>
        <p:spPr>
          <a:xfrm>
            <a:off x="5923318" y="4277492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52F7F15-1297-9138-9F0F-D6517FA0667E}"/>
              </a:ext>
            </a:extLst>
          </p:cNvPr>
          <p:cNvSpPr/>
          <p:nvPr/>
        </p:nvSpPr>
        <p:spPr>
          <a:xfrm>
            <a:off x="5345667" y="4712059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9A1B77D-1C30-B78C-4B95-E79D0B35DA23}"/>
              </a:ext>
            </a:extLst>
          </p:cNvPr>
          <p:cNvSpPr/>
          <p:nvPr/>
        </p:nvSpPr>
        <p:spPr>
          <a:xfrm>
            <a:off x="5923318" y="4712059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DFC93AFF-62AA-F7DC-D05D-50891FB33B19}"/>
              </a:ext>
            </a:extLst>
          </p:cNvPr>
          <p:cNvSpPr/>
          <p:nvPr/>
        </p:nvSpPr>
        <p:spPr>
          <a:xfrm>
            <a:off x="5345667" y="5133028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E</a:t>
            </a:r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3AFF34C-726C-5788-3750-4AAD7D91B927}"/>
              </a:ext>
            </a:extLst>
          </p:cNvPr>
          <p:cNvSpPr/>
          <p:nvPr/>
        </p:nvSpPr>
        <p:spPr>
          <a:xfrm>
            <a:off x="5345667" y="5529977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I</a:t>
            </a:r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52558378-C04E-1F6A-D782-A45BCD80028C}"/>
              </a:ext>
            </a:extLst>
          </p:cNvPr>
          <p:cNvSpPr/>
          <p:nvPr/>
        </p:nvSpPr>
        <p:spPr>
          <a:xfrm>
            <a:off x="5345667" y="5926803"/>
            <a:ext cx="434567" cy="434567"/>
          </a:xfrm>
          <a:prstGeom prst="star5">
            <a:avLst>
              <a:gd name="adj" fmla="val 21785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dirty="0"/>
              <a:t>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56B5ABE-C7DB-19DF-EACD-D83D049AE6B9}"/>
              </a:ext>
            </a:extLst>
          </p:cNvPr>
          <p:cNvSpPr/>
          <p:nvPr/>
        </p:nvSpPr>
        <p:spPr>
          <a:xfrm>
            <a:off x="803567" y="461819"/>
            <a:ext cx="1791901" cy="1422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25B0936C-E2D8-92F4-65FA-B66DE1105E74}"/>
              </a:ext>
            </a:extLst>
          </p:cNvPr>
          <p:cNvGrpSpPr/>
          <p:nvPr/>
        </p:nvGrpSpPr>
        <p:grpSpPr>
          <a:xfrm>
            <a:off x="9360836" y="1641468"/>
            <a:ext cx="798668" cy="5169932"/>
            <a:chOff x="9360836" y="1641468"/>
            <a:chExt cx="798668" cy="5169932"/>
          </a:xfrm>
          <a:gradFill>
            <a:gsLst>
              <a:gs pos="0">
                <a:srgbClr val="7030A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3" name="Flecha: hacia abajo 2">
              <a:extLst>
                <a:ext uri="{FF2B5EF4-FFF2-40B4-BE49-F238E27FC236}">
                  <a16:creationId xmlns:a16="http://schemas.microsoft.com/office/drawing/2014/main" id="{4DD6173A-AE4C-A41C-9251-3F83CAC1D955}"/>
                </a:ext>
              </a:extLst>
            </p:cNvPr>
            <p:cNvSpPr/>
            <p:nvPr/>
          </p:nvSpPr>
          <p:spPr>
            <a:xfrm>
              <a:off x="9360836" y="2913655"/>
              <a:ext cx="798668" cy="3897745"/>
            </a:xfrm>
            <a:prstGeom prst="downArrow">
              <a:avLst>
                <a:gd name="adj1" fmla="val 50000"/>
                <a:gd name="adj2" fmla="val 1159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17" name="Flecha: hacia abajo 16">
              <a:extLst>
                <a:ext uri="{FF2B5EF4-FFF2-40B4-BE49-F238E27FC236}">
                  <a16:creationId xmlns:a16="http://schemas.microsoft.com/office/drawing/2014/main" id="{0524DCD4-FC9A-B9FC-F28A-8A60F4165C8F}"/>
                </a:ext>
              </a:extLst>
            </p:cNvPr>
            <p:cNvSpPr/>
            <p:nvPr/>
          </p:nvSpPr>
          <p:spPr>
            <a:xfrm rot="10800000">
              <a:off x="9360836" y="1641468"/>
              <a:ext cx="798668" cy="3897745"/>
            </a:xfrm>
            <a:prstGeom prst="downArrow">
              <a:avLst>
                <a:gd name="adj1" fmla="val 50000"/>
                <a:gd name="adj2" fmla="val 1159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sp>
        <p:nvSpPr>
          <p:cNvPr id="43" name="Rectángulo 42">
            <a:extLst>
              <a:ext uri="{FF2B5EF4-FFF2-40B4-BE49-F238E27FC236}">
                <a16:creationId xmlns:a16="http://schemas.microsoft.com/office/drawing/2014/main" id="{EF5D546B-0FD7-806A-9156-F257E1E8241F}"/>
              </a:ext>
            </a:extLst>
          </p:cNvPr>
          <p:cNvSpPr/>
          <p:nvPr/>
        </p:nvSpPr>
        <p:spPr>
          <a:xfrm>
            <a:off x="10159504" y="4052077"/>
            <a:ext cx="2032496" cy="2805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C2531C7-3E43-E61E-1D51-B97FA7D9528D}"/>
              </a:ext>
            </a:extLst>
          </p:cNvPr>
          <p:cNvSpPr txBox="1"/>
          <p:nvPr/>
        </p:nvSpPr>
        <p:spPr>
          <a:xfrm>
            <a:off x="10159504" y="2040380"/>
            <a:ext cx="1743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Invitar a Negocio</a:t>
            </a:r>
            <a:endParaRPr lang="es-PE" sz="1600" b="1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130B00D3-6A05-AE37-DBE6-22277DCB947F}"/>
              </a:ext>
            </a:extLst>
          </p:cNvPr>
          <p:cNvSpPr txBox="1"/>
          <p:nvPr/>
        </p:nvSpPr>
        <p:spPr>
          <a:xfrm>
            <a:off x="10159503" y="6144086"/>
            <a:ext cx="1785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Ofrecer producto</a:t>
            </a:r>
            <a:endParaRPr lang="es-PE" sz="1600" b="1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A28EB51-7D77-B689-957E-14383761AE00}"/>
              </a:ext>
            </a:extLst>
          </p:cNvPr>
          <p:cNvSpPr txBox="1"/>
          <p:nvPr/>
        </p:nvSpPr>
        <p:spPr>
          <a:xfrm>
            <a:off x="10317014" y="3020568"/>
            <a:ext cx="147021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Invita primero al negocio a las personas de tu lista que tengan </a:t>
            </a:r>
            <a:r>
              <a:rPr lang="es-ES" sz="1400" b="1" dirty="0"/>
              <a:t>más estrellas</a:t>
            </a:r>
            <a:r>
              <a:rPr lang="es-ES" sz="1400" dirty="0"/>
              <a:t>. Ofrece el producto a las personas que te digan no al negocio</a:t>
            </a:r>
            <a:endParaRPr lang="es-PE" sz="1400" dirty="0"/>
          </a:p>
        </p:txBody>
      </p:sp>
    </p:spTree>
    <p:extLst>
      <p:ext uri="{BB962C8B-B14F-4D97-AF65-F5344CB8AC3E}">
        <p14:creationId xmlns:p14="http://schemas.microsoft.com/office/powerpoint/2010/main" val="178098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Mujer con la mano en la cabeza&#10;&#10;Descripción generada automáticamente con confianza media">
            <a:extLst>
              <a:ext uri="{FF2B5EF4-FFF2-40B4-BE49-F238E27FC236}">
                <a16:creationId xmlns:a16="http://schemas.microsoft.com/office/drawing/2014/main" id="{43E6AC7B-21F9-93AD-150C-299D599A7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4" r="20193"/>
          <a:stretch/>
        </p:blipFill>
        <p:spPr>
          <a:xfrm>
            <a:off x="6915150" y="0"/>
            <a:ext cx="527685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615BAC0-76F5-D598-C05B-6AA0F65CA57E}"/>
              </a:ext>
            </a:extLst>
          </p:cNvPr>
          <p:cNvSpPr txBox="1"/>
          <p:nvPr/>
        </p:nvSpPr>
        <p:spPr>
          <a:xfrm>
            <a:off x="1216152" y="1848041"/>
            <a:ext cx="3007170" cy="584775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s-PE" sz="3200" b="1" dirty="0">
                <a:solidFill>
                  <a:schemeClr val="bg1"/>
                </a:solidFill>
              </a:rPr>
              <a:t>¡LO LOGRASTE!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FEF46A1-BABA-182E-9BAC-E12A68C2DE6D}"/>
              </a:ext>
            </a:extLst>
          </p:cNvPr>
          <p:cNvSpPr txBox="1"/>
          <p:nvPr/>
        </p:nvSpPr>
        <p:spPr>
          <a:xfrm>
            <a:off x="1216152" y="2626639"/>
            <a:ext cx="579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Te has demostrado a ti mismo que realmente </a:t>
            </a:r>
            <a:r>
              <a:rPr lang="es-PE" b="1" dirty="0"/>
              <a:t>quieres comenzar con fuerza </a:t>
            </a:r>
            <a:r>
              <a:rPr lang="es-PE" dirty="0"/>
              <a:t>en tu negocio FuXion, ¡te felicitamos! El 80% de las personas que inician este negocio se rinden por no tener bien hecha una lista de contactos y ¡tú ya la tienes!</a:t>
            </a:r>
          </a:p>
          <a:p>
            <a:endParaRPr lang="es-PE" dirty="0"/>
          </a:p>
          <a:p>
            <a:r>
              <a:rPr lang="es-PE" dirty="0"/>
              <a:t>Ahora, contacta a tu patrocinador o línea ascendente y dile que estás listo para tu Reunión de Plan de Acción</a:t>
            </a:r>
          </a:p>
        </p:txBody>
      </p:sp>
    </p:spTree>
    <p:extLst>
      <p:ext uri="{BB962C8B-B14F-4D97-AF65-F5344CB8AC3E}">
        <p14:creationId xmlns:p14="http://schemas.microsoft.com/office/powerpoint/2010/main" val="208708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375</Words>
  <Application>Microsoft Office PowerPoint</Application>
  <PresentationFormat>Panorámica</PresentationFormat>
  <Paragraphs>56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Blacksword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Hugo De la Calle</dc:creator>
  <cp:lastModifiedBy>Victor Hugo De la Calle</cp:lastModifiedBy>
  <cp:revision>4</cp:revision>
  <dcterms:created xsi:type="dcterms:W3CDTF">2024-11-10T21:46:10Z</dcterms:created>
  <dcterms:modified xsi:type="dcterms:W3CDTF">2026-09-03T12:57:40Z</dcterms:modified>
</cp:coreProperties>
</file>